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69" autoAdjust="0"/>
  </p:normalViewPr>
  <p:slideViewPr>
    <p:cSldViewPr>
      <p:cViewPr>
        <p:scale>
          <a:sx n="80" d="100"/>
          <a:sy n="80" d="100"/>
        </p:scale>
        <p:origin x="-1716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83768" y="116632"/>
            <a:ext cx="46805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1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11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Тошкент</a:t>
            </a:r>
            <a:r>
              <a:rPr lang="ru-RU" sz="11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вилояти</a:t>
            </a:r>
            <a:r>
              <a:rPr lang="ru-RU" sz="11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Дори-Дармон</a:t>
            </a:r>
            <a:r>
              <a:rPr lang="ru-RU" sz="11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11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АЖ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1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 У З И Л М А С 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55877" y="748281"/>
            <a:ext cx="2576028" cy="41246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Жамият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акциядорларининг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УМУМИЙ ЙИҒИЛИШИ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83232" y="1484784"/>
            <a:ext cx="2557258" cy="36876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Тошкент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вилояти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Дори-Дармон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" АЖ                                                                                                                                                                                                                                              КУЗАТУВ КЕНГАШИ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444208" y="1160747"/>
            <a:ext cx="2232248" cy="32403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Тошкент</a:t>
            </a:r>
            <a:r>
              <a:rPr lang="ru-RU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вилояти</a:t>
            </a:r>
            <a:r>
              <a:rPr lang="ru-RU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Дори-Дармон</a:t>
            </a:r>
            <a:r>
              <a:rPr lang="ru-RU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" АЖ                                                                                                                                                                                                                                                               ТАФТИШ КОМИССИЯСИ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455876" y="2158787"/>
            <a:ext cx="2623894" cy="1800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БОШҚАРУВ  РАИСИ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87773" y="2524245"/>
            <a:ext cx="1898063" cy="38117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Тижорат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ишлари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буйича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директор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90921" y="3173737"/>
            <a:ext cx="924695" cy="57491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Савдо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маркетинг 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бўлими</a:t>
            </a: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820146" y="3173736"/>
            <a:ext cx="858476" cy="57491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Таъминот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кабул 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бўлими</a:t>
            </a: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068751" y="3891736"/>
            <a:ext cx="936102" cy="47336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1-бўлим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068753" y="4664532"/>
            <a:ext cx="936103" cy="4320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бўлим</a:t>
            </a: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068751" y="5301208"/>
            <a:ext cx="936105" cy="50405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бўлим</a:t>
            </a: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807804" y="2444132"/>
            <a:ext cx="1368152" cy="50060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Фармация 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ишини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ташкил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қилиш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буйича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директор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819385" y="4289227"/>
            <a:ext cx="1364662" cy="47128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Фармация 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ишини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ташкил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қилиш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бўлими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829247" y="4880555"/>
            <a:ext cx="1364662" cy="61738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Жамиятга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қарашли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туман 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марказий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дорихоналар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шахобчалар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827477" y="5661247"/>
            <a:ext cx="1364662" cy="4320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5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Назорат-таҳлил</a:t>
            </a:r>
            <a:r>
              <a:rPr lang="ru-RU" sz="105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лабораторияси</a:t>
            </a:r>
            <a:endParaRPr lang="ru-RU" sz="105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505856" y="2503846"/>
            <a:ext cx="1420726" cy="45830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Хужалик</a:t>
            </a:r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курилиш</a:t>
            </a:r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ишлари</a:t>
            </a:r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буйича</a:t>
            </a:r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директор</a:t>
            </a: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503588" y="3080033"/>
            <a:ext cx="1440160" cy="3404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Автотранспорт 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булими</a:t>
            </a: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486421" y="3610471"/>
            <a:ext cx="1440160" cy="35404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Курилиш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ишлари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булими</a:t>
            </a: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505856" y="4155706"/>
            <a:ext cx="1440160" cy="72484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Хужалик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булими</a:t>
            </a:r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Назорат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ўтказув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пункти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6287911" y="2503845"/>
            <a:ext cx="1014462" cy="91660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Бош </a:t>
            </a:r>
            <a:r>
              <a:rPr lang="ru-RU" sz="1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хисобчи</a:t>
            </a:r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Хисоб-китоб</a:t>
            </a:r>
            <a:r>
              <a:rPr lang="ru-RU" sz="1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булими</a:t>
            </a: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7675813" y="5611166"/>
            <a:ext cx="1252671" cy="48212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Офис менеджер</a:t>
            </a: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679547" y="2560277"/>
            <a:ext cx="1296144" cy="47930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Ходимларни</a:t>
            </a:r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бошкариш</a:t>
            </a:r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хизмати</a:t>
            </a: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668344" y="3135616"/>
            <a:ext cx="1296144" cy="51648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Жамият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ташқи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иқтисодий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фаолият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бўлими</a:t>
            </a: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7675813" y="3793918"/>
            <a:ext cx="1296144" cy="37976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Ҳуқуқшунослик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бўлими</a:t>
            </a: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7668344" y="4355814"/>
            <a:ext cx="1296144" cy="52474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Ахборот</a:t>
            </a:r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технологияларини</a:t>
            </a:r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бошкариш</a:t>
            </a:r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булими</a:t>
            </a: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Прямая со стрелкой 63"/>
          <p:cNvCxnSpPr>
            <a:stCxn id="10" idx="2"/>
            <a:endCxn id="23" idx="0"/>
          </p:cNvCxnSpPr>
          <p:nvPr/>
        </p:nvCxnSpPr>
        <p:spPr>
          <a:xfrm>
            <a:off x="4761861" y="1853547"/>
            <a:ext cx="5962" cy="305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Соединительная линия уступом 73"/>
          <p:cNvCxnSpPr>
            <a:stCxn id="23" idx="1"/>
            <a:endCxn id="24" idx="0"/>
          </p:cNvCxnSpPr>
          <p:nvPr/>
        </p:nvCxnSpPr>
        <p:spPr>
          <a:xfrm rot="10800000" flipV="1">
            <a:off x="1536806" y="2248797"/>
            <a:ext cx="1919071" cy="27544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Соединительная линия уступом 75"/>
          <p:cNvCxnSpPr>
            <a:stCxn id="24" idx="2"/>
            <a:endCxn id="26" idx="0"/>
          </p:cNvCxnSpPr>
          <p:nvPr/>
        </p:nvCxnSpPr>
        <p:spPr>
          <a:xfrm rot="16200000" flipH="1">
            <a:off x="1758938" y="2683289"/>
            <a:ext cx="268313" cy="712579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Соединительная линия уступом 77"/>
          <p:cNvCxnSpPr>
            <a:stCxn id="24" idx="2"/>
            <a:endCxn id="25" idx="0"/>
          </p:cNvCxnSpPr>
          <p:nvPr/>
        </p:nvCxnSpPr>
        <p:spPr>
          <a:xfrm rot="5400000">
            <a:off x="960880" y="2597812"/>
            <a:ext cx="268314" cy="88353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Соединительная линия уступом 79"/>
          <p:cNvCxnSpPr>
            <a:stCxn id="26" idx="2"/>
            <a:endCxn id="27" idx="3"/>
          </p:cNvCxnSpPr>
          <p:nvPr/>
        </p:nvCxnSpPr>
        <p:spPr>
          <a:xfrm rot="5400000">
            <a:off x="1937235" y="3816271"/>
            <a:ext cx="379768" cy="24453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Соединительная линия уступом 81"/>
          <p:cNvCxnSpPr>
            <a:stCxn id="25" idx="2"/>
            <a:endCxn id="27" idx="1"/>
          </p:cNvCxnSpPr>
          <p:nvPr/>
        </p:nvCxnSpPr>
        <p:spPr>
          <a:xfrm rot="16200000" flipH="1">
            <a:off x="671127" y="3730795"/>
            <a:ext cx="379767" cy="41548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>
            <a:endCxn id="31" idx="3"/>
          </p:cNvCxnSpPr>
          <p:nvPr/>
        </p:nvCxnSpPr>
        <p:spPr>
          <a:xfrm flipH="1">
            <a:off x="4184047" y="4524871"/>
            <a:ext cx="15912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>
            <a:endCxn id="32" idx="3"/>
          </p:cNvCxnSpPr>
          <p:nvPr/>
        </p:nvCxnSpPr>
        <p:spPr>
          <a:xfrm flipH="1" flipV="1">
            <a:off x="4193909" y="5189247"/>
            <a:ext cx="159123" cy="15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/>
          <p:nvPr/>
        </p:nvCxnSpPr>
        <p:spPr>
          <a:xfrm flipH="1">
            <a:off x="4203217" y="3552075"/>
            <a:ext cx="15912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 стрелкой 115"/>
          <p:cNvCxnSpPr>
            <a:endCxn id="36" idx="3"/>
          </p:cNvCxnSpPr>
          <p:nvPr/>
        </p:nvCxnSpPr>
        <p:spPr>
          <a:xfrm flipH="1">
            <a:off x="5943748" y="3250243"/>
            <a:ext cx="19348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 стрелкой 125"/>
          <p:cNvCxnSpPr>
            <a:endCxn id="37" idx="3"/>
          </p:cNvCxnSpPr>
          <p:nvPr/>
        </p:nvCxnSpPr>
        <p:spPr>
          <a:xfrm flipH="1">
            <a:off x="5926581" y="3787493"/>
            <a:ext cx="210649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Соединительная линия уступом 134"/>
          <p:cNvCxnSpPr>
            <a:stCxn id="23" idx="3"/>
            <a:endCxn id="40" idx="0"/>
          </p:cNvCxnSpPr>
          <p:nvPr/>
        </p:nvCxnSpPr>
        <p:spPr>
          <a:xfrm>
            <a:off x="6079770" y="2248797"/>
            <a:ext cx="715372" cy="25504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 стрелкой 177"/>
          <p:cNvCxnSpPr>
            <a:endCxn id="35" idx="0"/>
          </p:cNvCxnSpPr>
          <p:nvPr/>
        </p:nvCxnSpPr>
        <p:spPr>
          <a:xfrm flipH="1">
            <a:off x="5216219" y="2338807"/>
            <a:ext cx="9718" cy="1650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Соединительная линия уступом 179"/>
          <p:cNvCxnSpPr/>
          <p:nvPr/>
        </p:nvCxnSpPr>
        <p:spPr>
          <a:xfrm>
            <a:off x="4167864" y="2818402"/>
            <a:ext cx="16183" cy="3074824"/>
          </a:xfrm>
          <a:prstGeom prst="bentConnector3">
            <a:avLst>
              <a:gd name="adj1" fmla="val 1512593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Прямая со стрелкой 197"/>
          <p:cNvCxnSpPr/>
          <p:nvPr/>
        </p:nvCxnSpPr>
        <p:spPr>
          <a:xfrm>
            <a:off x="3707904" y="2338807"/>
            <a:ext cx="0" cy="105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Полилиния 228"/>
          <p:cNvSpPr/>
          <p:nvPr/>
        </p:nvSpPr>
        <p:spPr>
          <a:xfrm>
            <a:off x="8983684" y="2696071"/>
            <a:ext cx="130628" cy="1828800"/>
          </a:xfrm>
          <a:custGeom>
            <a:avLst/>
            <a:gdLst>
              <a:gd name="connsiteX0" fmla="*/ 11875 w 261257"/>
              <a:gd name="connsiteY0" fmla="*/ 0 h 1828800"/>
              <a:gd name="connsiteX1" fmla="*/ 261257 w 261257"/>
              <a:gd name="connsiteY1" fmla="*/ 0 h 1828800"/>
              <a:gd name="connsiteX2" fmla="*/ 261257 w 261257"/>
              <a:gd name="connsiteY2" fmla="*/ 0 h 1828800"/>
              <a:gd name="connsiteX3" fmla="*/ 261257 w 261257"/>
              <a:gd name="connsiteY3" fmla="*/ 1828800 h 1828800"/>
              <a:gd name="connsiteX4" fmla="*/ 261257 w 261257"/>
              <a:gd name="connsiteY4" fmla="*/ 1828800 h 1828800"/>
              <a:gd name="connsiteX5" fmla="*/ 0 w 261257"/>
              <a:gd name="connsiteY5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257" h="1828800">
                <a:moveTo>
                  <a:pt x="11875" y="0"/>
                </a:moveTo>
                <a:lnTo>
                  <a:pt x="261257" y="0"/>
                </a:lnTo>
                <a:lnTo>
                  <a:pt x="261257" y="0"/>
                </a:lnTo>
                <a:lnTo>
                  <a:pt x="261257" y="1828800"/>
                </a:lnTo>
                <a:lnTo>
                  <a:pt x="261257" y="1828800"/>
                </a:lnTo>
                <a:lnTo>
                  <a:pt x="0" y="182880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/>
              </a:solidFill>
            </a:endParaRPr>
          </a:p>
        </p:txBody>
      </p:sp>
      <p:cxnSp>
        <p:nvCxnSpPr>
          <p:cNvPr id="231" name="Прямая со стрелкой 230"/>
          <p:cNvCxnSpPr>
            <a:endCxn id="46" idx="3"/>
          </p:cNvCxnSpPr>
          <p:nvPr/>
        </p:nvCxnSpPr>
        <p:spPr>
          <a:xfrm flipH="1">
            <a:off x="8964488" y="3393857"/>
            <a:ext cx="14982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Прямая со стрелкой 234"/>
          <p:cNvCxnSpPr>
            <a:endCxn id="47" idx="3"/>
          </p:cNvCxnSpPr>
          <p:nvPr/>
        </p:nvCxnSpPr>
        <p:spPr>
          <a:xfrm flipH="1">
            <a:off x="8971957" y="3983801"/>
            <a:ext cx="142355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Прямая со стрелкой 238"/>
          <p:cNvCxnSpPr>
            <a:stCxn id="229" idx="1"/>
          </p:cNvCxnSpPr>
          <p:nvPr/>
        </p:nvCxnSpPr>
        <p:spPr>
          <a:xfrm flipH="1" flipV="1">
            <a:off x="8964488" y="2694435"/>
            <a:ext cx="149824" cy="1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Прямая со стрелкой 240"/>
          <p:cNvCxnSpPr>
            <a:stCxn id="229" idx="3"/>
          </p:cNvCxnSpPr>
          <p:nvPr/>
        </p:nvCxnSpPr>
        <p:spPr>
          <a:xfrm flipH="1">
            <a:off x="8928484" y="4524871"/>
            <a:ext cx="1858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7679547" y="5013176"/>
            <a:ext cx="1288675" cy="4320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Корпоротив</a:t>
            </a:r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бошкарув</a:t>
            </a: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8" name="Соединительная линия уступом 237"/>
          <p:cNvCxnSpPr>
            <a:stCxn id="35" idx="3"/>
            <a:endCxn id="38" idx="3"/>
          </p:cNvCxnSpPr>
          <p:nvPr/>
        </p:nvCxnSpPr>
        <p:spPr>
          <a:xfrm>
            <a:off x="5926582" y="2732998"/>
            <a:ext cx="19434" cy="1785133"/>
          </a:xfrm>
          <a:prstGeom prst="bentConnector3">
            <a:avLst>
              <a:gd name="adj1" fmla="val 1276289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Прямая со стрелкой 246"/>
          <p:cNvCxnSpPr>
            <a:stCxn id="7" idx="2"/>
            <a:endCxn id="10" idx="0"/>
          </p:cNvCxnSpPr>
          <p:nvPr/>
        </p:nvCxnSpPr>
        <p:spPr>
          <a:xfrm>
            <a:off x="4743891" y="1160747"/>
            <a:ext cx="17970" cy="3240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Соединительная линия уступом 249"/>
          <p:cNvCxnSpPr>
            <a:stCxn id="7" idx="3"/>
            <a:endCxn id="22" idx="0"/>
          </p:cNvCxnSpPr>
          <p:nvPr/>
        </p:nvCxnSpPr>
        <p:spPr>
          <a:xfrm>
            <a:off x="6031905" y="954514"/>
            <a:ext cx="1528427" cy="20623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олилиния 61"/>
          <p:cNvSpPr/>
          <p:nvPr/>
        </p:nvSpPr>
        <p:spPr>
          <a:xfrm>
            <a:off x="9114312" y="4520633"/>
            <a:ext cx="45719" cy="650645"/>
          </a:xfrm>
          <a:custGeom>
            <a:avLst/>
            <a:gdLst>
              <a:gd name="connsiteX0" fmla="*/ 0 w 0"/>
              <a:gd name="connsiteY0" fmla="*/ 0 h 451263"/>
              <a:gd name="connsiteX1" fmla="*/ 0 w 0"/>
              <a:gd name="connsiteY1" fmla="*/ 451263 h 451263"/>
              <a:gd name="connsiteX2" fmla="*/ 0 w 0"/>
              <a:gd name="connsiteY2" fmla="*/ 451263 h 451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h="451263">
                <a:moveTo>
                  <a:pt x="0" y="0"/>
                </a:moveTo>
                <a:lnTo>
                  <a:pt x="0" y="451263"/>
                </a:lnTo>
                <a:lnTo>
                  <a:pt x="0" y="451263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/>
              </a:solidFill>
            </a:endParaRPr>
          </a:p>
        </p:txBody>
      </p:sp>
      <p:cxnSp>
        <p:nvCxnSpPr>
          <p:cNvPr id="81" name="Прямая со стрелкой 80"/>
          <p:cNvCxnSpPr>
            <a:stCxn id="62" idx="1"/>
          </p:cNvCxnSpPr>
          <p:nvPr/>
        </p:nvCxnSpPr>
        <p:spPr>
          <a:xfrm flipH="1">
            <a:off x="8892480" y="5171278"/>
            <a:ext cx="2218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Соединительная линия уступом 2"/>
          <p:cNvCxnSpPr>
            <a:endCxn id="29" idx="3"/>
          </p:cNvCxnSpPr>
          <p:nvPr/>
        </p:nvCxnSpPr>
        <p:spPr>
          <a:xfrm rot="5400000">
            <a:off x="1418578" y="4722429"/>
            <a:ext cx="1417086" cy="24452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endCxn id="28" idx="3"/>
          </p:cNvCxnSpPr>
          <p:nvPr/>
        </p:nvCxnSpPr>
        <p:spPr>
          <a:xfrm flipH="1">
            <a:off x="2004856" y="4880556"/>
            <a:ext cx="2445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>
            <a:endCxn id="29" idx="1"/>
          </p:cNvCxnSpPr>
          <p:nvPr/>
        </p:nvCxnSpPr>
        <p:spPr>
          <a:xfrm rot="16200000" flipH="1">
            <a:off x="162244" y="4646729"/>
            <a:ext cx="1397530" cy="41548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28" idx="1"/>
          </p:cNvCxnSpPr>
          <p:nvPr/>
        </p:nvCxnSpPr>
        <p:spPr>
          <a:xfrm>
            <a:off x="653267" y="4880555"/>
            <a:ext cx="41548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9114312" y="5171278"/>
            <a:ext cx="0" cy="6809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44" idx="3"/>
          </p:cNvCxnSpPr>
          <p:nvPr/>
        </p:nvCxnSpPr>
        <p:spPr>
          <a:xfrm flipH="1">
            <a:off x="8928484" y="5852230"/>
            <a:ext cx="20868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Соединительная линия уступом 4"/>
          <p:cNvCxnSpPr>
            <a:stCxn id="23" idx="3"/>
            <a:endCxn id="45" idx="0"/>
          </p:cNvCxnSpPr>
          <p:nvPr/>
        </p:nvCxnSpPr>
        <p:spPr>
          <a:xfrm>
            <a:off x="6079770" y="2248797"/>
            <a:ext cx="2247849" cy="31148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Скругленный прямоугольник 64"/>
          <p:cNvSpPr/>
          <p:nvPr/>
        </p:nvSpPr>
        <p:spPr>
          <a:xfrm>
            <a:off x="2815895" y="3135616"/>
            <a:ext cx="1368152" cy="93610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Стратегик</a:t>
            </a:r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режалаштириш</a:t>
            </a:r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бизнесни</a:t>
            </a:r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ривожлантириш</a:t>
            </a:r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булими</a:t>
            </a: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94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119</Words>
  <Application>Microsoft Office PowerPoint</Application>
  <PresentationFormat>Экран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blink blink</dc:creator>
  <cp:lastModifiedBy>blink blink</cp:lastModifiedBy>
  <cp:revision>18</cp:revision>
  <cp:lastPrinted>2015-05-27T10:05:35Z</cp:lastPrinted>
  <dcterms:created xsi:type="dcterms:W3CDTF">2015-05-26T04:06:43Z</dcterms:created>
  <dcterms:modified xsi:type="dcterms:W3CDTF">2015-05-28T06:16:59Z</dcterms:modified>
</cp:coreProperties>
</file>